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主要介绍了人工智能机器人在多个领域的应用以及其市场发展前景。</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6108" y="1177421"/>
            <a:ext cx="11490594" cy="1459491"/>
          </a:xfrm>
          <a:prstGeom prst="rect">
            <a:avLst/>
          </a:prstGeom>
        </p:spPr>
      </p:pic>
      <p:pic>
        <p:nvPicPr>
          <p:cNvPr id="4" name="语篇导航-DA.eps" descr="id:2147486413;FounderCES"/>
          <p:cNvPicPr/>
          <p:nvPr/>
        </p:nvPicPr>
        <p:blipFill>
          <a:blip r:embed="rId3"/>
          <a:stretch>
            <a:fillRect/>
          </a:stretch>
        </p:blipFill>
        <p:spPr>
          <a:xfrm>
            <a:off x="513928" y="2852936"/>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lgn="dist"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morning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Mount Tai in Shandong, a four-legged robot was climbing the challenging “Eighteen Bends”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had a box on its back and was going up the 1,460-meter-long and 45-degree-inclined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倾斜的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people were tired and out of breath, this clever robot moved easily around the crowds, kept its balance, and carried a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 bag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by a company under the local tourism group, this AI robot helps clean up tourist waste and carry things in the tourist attraction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8 million visitors every year,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Taishan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24,000 tons of waste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Cleaning it by hand is expensive and dangerous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company worker said, “The robot can climb mountains and cross water while carrying things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makes the work much easier and faster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the past few years, there has been a growing number of AI robots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robot market, human-like robots sell well, and they are getting more and more popular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Scientists say the market will grow a lot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2025, the sales of China’s human-like robots have reached 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billion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2029, it could be 75 billion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would be 32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world’s sales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government is helping a lot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robots are no longer just for fun but are becoming practical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Cities like Chongqing and Shenzhen are spending money on projects about AI that can interact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real world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 robots are helping people in many ways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Chongqing, a 70-year-old person who had a stroke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move again with the help of a wearable AI robot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doctor said, “These robots can find out what people want to do by looking at how their joints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changing how we help the old and disabled get better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 robots are also reshaping the idea of toys and pets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Sirius is a small robot dog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dance, follow orders and move like a real dog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very popular because it can interact with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small, smart, four-legged robot can even understand and answer people’s orders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cleaning up rubbish on mountains to being family pets, helping the old and being fun toys, AI robots are slowly becoming part of people’s lives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one scientist said, this is not just about new technology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about meeting people’s needs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the robot dog do on Mount Tai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with waste cleanup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Guide hikers along the 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people walk faster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Bring tourists fun by dancing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4" y="838147"/>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“Used by a company under the local tourism group, this AI robot helps clean up tourist waste...”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泰山上的机器人用于清理垃圾。故选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from Paragraph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Humans will face danger with the rising sales of AI robots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market for human-like robots in China has a bright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Human-like robots are mainly used for entertainment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growth of AI robots depends only on the government’s support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350" y="829437"/>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 2029, it could be 75 billion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which would be 32.7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the world’s sales. The government is helping a lot.”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中国的人形机器人市场前景广阔。故选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the writer show that AI robots are helping people’s lives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99063" algn="l"/>
                <a:tab pos="6861175" algn="l"/>
                <a:tab pos="7377113" algn="l"/>
                <a:tab pos="96170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telling 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listing numbers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99063" algn="l"/>
                <a:tab pos="6861175" algn="l"/>
                <a:tab pos="7377113" algn="l"/>
                <a:tab pos="96170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giving examples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comparing things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5" y="829436"/>
            <a:ext cx="407484" cy="461665"/>
          </a:xfrm>
          <a:prstGeom prst="rect">
            <a:avLst/>
          </a:prstGeom>
        </p:spPr>
        <p:txBody>
          <a:bodyPr wrap="none">
            <a:spAutoFit/>
          </a:bodyPr>
          <a:lstStyle/>
          <a:p>
            <a:r>
              <a:rPr lang="en-US" altLang="zh-CN" sz="2400" dirty="0"/>
              <a:t>C</a:t>
            </a:r>
            <a:endParaRPr lang="zh-CN" altLang="en-US" dirty="0"/>
          </a:p>
        </p:txBody>
      </p:sp>
      <p:sp>
        <p:nvSpPr>
          <p:cNvPr id="5" name="内容占位符 3"/>
          <p:cNvSpPr txBox="1">
            <a:spLocks/>
          </p:cNvSpPr>
          <p:nvPr/>
        </p:nvSpPr>
        <p:spPr bwMode="auto">
          <a:xfrm>
            <a:off x="360854" y="242088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Chongqing, a 70-year-old person who had a stroke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中风</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could move again with the help of a wearable AI robot.”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 Sirius is a small robot dog. It can dance, follow orders and move like a real dog. It’s very popular because it can interact with 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作者通过以重庆一位中风老人在可穿戴人工智能机器人帮助下能再次行动以及机器人狗</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Sirius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为例来说明人工智能机器人对人们的生活的帮助。故选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be the best title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Robots—New Roles around us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Robots—Fun Toys in 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Robots—Helpers in Mount Tai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Robots—Past and Present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17231" y="892582"/>
            <a:ext cx="3220538" cy="429405"/>
          </a:xfrm>
          <a:prstGeom prst="rect">
            <a:avLst/>
          </a:prstGeom>
        </p:spPr>
      </p:pic>
      <p:sp>
        <p:nvSpPr>
          <p:cNvPr id="5" name="矩形 4"/>
          <p:cNvSpPr/>
          <p:nvPr/>
        </p:nvSpPr>
        <p:spPr>
          <a:xfrm>
            <a:off x="883241" y="838145"/>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标题归纳题。根据文章最后一段内容可知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文章主要介绍了人工智能机器人在生活中的各种新角色</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从清理垃圾到帮助老人、成为宠物和玩具等。故选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589</Words>
  <Application>Microsoft Office PowerPoint</Application>
  <PresentationFormat>自定义</PresentationFormat>
  <Paragraphs>36</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448</cp:revision>
  <dcterms:created xsi:type="dcterms:W3CDTF">2020-11-06T05:24:00Z</dcterms:created>
  <dcterms:modified xsi:type="dcterms:W3CDTF">2025-09-17T12:27:06Z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